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75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7" d="100"/>
          <a:sy n="17" d="100"/>
        </p:scale>
        <p:origin x="2292" y="72"/>
      </p:cViewPr>
      <p:guideLst>
        <p:guide orient="horz" pos="13675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85F5B-39F2-450B-B313-9451D2E5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DA526D-8C3B-4926-84AB-16DB7D59B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ADCE78-CED8-471E-853B-42DF0B61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3C50F7-3D79-4CB0-ABC5-12471C99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919988-80DF-4E47-8863-8DEAF95E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53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B102A-3A59-4013-A001-6F36FB20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7C070A-B277-46D5-A651-DE3984BE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44EB2-E506-458D-912F-F8AD0B2E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25839-7997-43A1-8F85-590CFFFB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64DDC6-8D5F-4F1D-98D7-6D6C5490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85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F03B42-CA07-4A73-B547-B70998CEA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E45B5A-1198-48AA-96BE-A98BE3459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866E44-A9DD-47F0-944E-E23E69E7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D21A4-769B-4C1F-8CA7-D978C81F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6C102-D5C3-4733-94E2-964CA307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80C02-AC0D-4FAF-97D9-D6512363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0C0534-39C6-4C51-99D2-8F85560C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C5BB4B-8149-4965-964A-19AA2985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B71F-846F-46F8-AD13-E5CA1060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023EE-6B27-4D99-BED3-296C75CE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5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ECA4-7C05-4C1E-89A3-7A3DC67A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6400E3-9B97-4C30-95DB-FAEA31CA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DA422-3FD0-49EF-9C15-C1411FE7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CA58D0-FCF4-4E78-B117-DD4E5A6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FB337A-1CA9-4251-A887-16B365C7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7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66B70-7E3B-4C87-8B36-B5EB2CCB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7A3D99-8B74-4798-9C89-AD0D4805A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31363F-E562-49BB-8E72-EB0575FDE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C406F1-CA5F-43FF-9E23-5891AF4D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69C4DD-9356-4DA8-9231-2D858F99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0B5249-7D2C-4112-BB0E-8F1C4977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10185-75B8-4C92-A745-1621BBD4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BC0840-2539-4D99-B363-5F6B7A21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DE4693-EE7B-4A1F-BE01-B2BCEE58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834A60-BAA7-4849-9B9E-9D7E18E85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96A31B-CF35-4F7F-B637-210CFC0A1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C673CF-1E75-4F2D-825B-DF5D6A0D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5F5535-C744-4A69-8998-1F2C7C8C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290B67-202A-4E79-B571-2986B14E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8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35D08-0413-4DB4-9D63-E3A2B555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471ADD-7372-4BD3-A155-C88139E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9C7F44-1202-4474-93B0-6333E2AA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240015-243D-4B3A-BA00-95B3145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14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F6BB05-F00B-43C9-883A-487BC5FA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061341-114C-4121-9DF6-470F83B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48824-6937-4CAF-8D31-528C9445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2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1AD89-0D80-412B-BFA2-E22A6B09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6BE676-6C36-44DA-B88C-89C7047A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6A796-E273-4FCF-87C8-3717D730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CA0648-262F-477A-8D2A-BA1C138D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5E2E07-9784-40E0-A6ED-BCC65E54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BABAB9-65CB-4CA5-BDD8-12C5A6FE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88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61AD0-6A2B-4817-ADE5-945E6482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F468FB-648B-410B-B771-08B8B2C65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F0F0B-A29F-48F6-BD9D-54887110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3E6B3-FBAA-42A7-8190-8A2BBFF2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7A0A4D-1A80-416A-B7BE-30B523EB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EA949D-42E7-40FE-9C2B-91B84DDF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0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8BF74B-A10C-4C5A-8CDD-257DEC44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3BA46D-5F0F-4160-8EA5-EDE30E8F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6EC65C-C418-4B17-BD06-7E8EC087C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9881-46AC-4041-87AE-117E41FF2352}" type="datetimeFigureOut">
              <a:rPr lang="zh-CN" altLang="en-US" smtClean="0"/>
              <a:t>2023/9/8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EAB0DE-4437-40EE-B72E-CBCA35864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EF7DCD-272D-40FF-B067-6C197883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928E-2589-4364-8065-DE3605590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A2DCDEE5-18E1-F917-4571-29C0CE00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44" y="5120641"/>
            <a:ext cx="30632400" cy="36621720"/>
          </a:xfrm>
          <a:prstGeom prst="roundRect">
            <a:avLst>
              <a:gd name="adj" fmla="val 7000"/>
            </a:avLst>
          </a:prstGeom>
          <a:solidFill>
            <a:srgbClr val="FFFFFF">
              <a:alpha val="5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57515" tIns="78757" rIns="157515" bIns="7875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85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 matebook</dc:creator>
  <cp:lastModifiedBy>Liu Yuyi</cp:lastModifiedBy>
  <cp:revision>12</cp:revision>
  <dcterms:created xsi:type="dcterms:W3CDTF">2021-07-13T09:10:33Z</dcterms:created>
  <dcterms:modified xsi:type="dcterms:W3CDTF">2023-09-11T01:27:15Z</dcterms:modified>
</cp:coreProperties>
</file>